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1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6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9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5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4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7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0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2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08562-493D-0E4B-977D-0E04AF7E10A1}" type="datetimeFigureOut">
              <a:rPr lang="en-US" smtClean="0"/>
              <a:t>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7A647-203C-6E49-B572-6B5D77A2C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2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MICAH 6:8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39496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6-01-31 at 10.43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798" y="1689130"/>
            <a:ext cx="5225864" cy="39496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MICAH 6:8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39496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4" name="Picture 3" descr="Screen Shot 2016-01-31 at 10.2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60" y="1872445"/>
            <a:ext cx="5355099" cy="323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2 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pic>
        <p:nvPicPr>
          <p:cNvPr id="4" name="Picture 3" descr="Screen Shot 2016-01-31 at 10.29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107" y="1780788"/>
            <a:ext cx="5171834" cy="2356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443" y="4299703"/>
            <a:ext cx="6214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r>
              <a:rPr lang="en-US" b="1" dirty="0" smtClean="0">
                <a:latin typeface="Chalkboard"/>
                <a:cs typeface="Chalkboard"/>
              </a:rPr>
              <a:t>Be kind         </a:t>
            </a:r>
            <a:r>
              <a:rPr lang="en-US" b="1" dirty="0" smtClean="0">
                <a:latin typeface="Chalkboard"/>
                <a:cs typeface="Chalkboard"/>
              </a:rPr>
              <a:t>Be </a:t>
            </a:r>
            <a:r>
              <a:rPr lang="en-US" b="1" dirty="0" smtClean="0">
                <a:latin typeface="Chalkboard"/>
                <a:cs typeface="Chalkboard"/>
              </a:rPr>
              <a:t>caring        </a:t>
            </a:r>
            <a:r>
              <a:rPr lang="en-US" b="1" dirty="0" smtClean="0">
                <a:latin typeface="Chalkboard"/>
                <a:cs typeface="Chalkboard"/>
              </a:rPr>
              <a:t>  Say </a:t>
            </a:r>
            <a:r>
              <a:rPr lang="en-US" b="1" dirty="0" smtClean="0">
                <a:latin typeface="Chalkboard"/>
                <a:cs typeface="Chalkboard"/>
              </a:rPr>
              <a:t>hello or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</a:t>
            </a:r>
            <a:r>
              <a:rPr lang="en-US" b="1" dirty="0" smtClean="0">
                <a:latin typeface="Chalkboard"/>
                <a:cs typeface="Chalkboard"/>
              </a:rPr>
              <a:t>            Embrace difference    good </a:t>
            </a:r>
            <a:r>
              <a:rPr lang="en-US" b="1" dirty="0" smtClean="0">
                <a:latin typeface="Chalkboard"/>
                <a:cs typeface="Chalkboard"/>
              </a:rPr>
              <a:t>morning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and help if you</a:t>
            </a: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can </a:t>
            </a:r>
            <a:r>
              <a:rPr lang="en-US" b="1" dirty="0" smtClean="0">
                <a:latin typeface="Chalkboard"/>
                <a:cs typeface="Chalkboard"/>
                <a:sym typeface="Wingdings"/>
              </a:rPr>
              <a:t></a:t>
            </a:r>
            <a:endParaRPr lang="en-US" b="1" dirty="0" smtClean="0">
              <a:latin typeface="Chalkboard"/>
              <a:cs typeface="Chalkboard"/>
            </a:endParaRPr>
          </a:p>
          <a:p>
            <a:r>
              <a:rPr lang="en-US" b="1" dirty="0">
                <a:latin typeface="Chalkboard"/>
                <a:cs typeface="Chalkboard"/>
              </a:rPr>
              <a:t> </a:t>
            </a:r>
            <a:r>
              <a:rPr lang="en-US" b="1" dirty="0" smtClean="0">
                <a:latin typeface="Chalkboard"/>
                <a:cs typeface="Chalkboard"/>
              </a:rPr>
              <a:t>                                                      </a:t>
            </a:r>
            <a:endParaRPr lang="en-US" b="1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4775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7573"/>
            <a:ext cx="7772400" cy="119155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MICAH 6:8 </a:t>
            </a:r>
            <a:br>
              <a:rPr lang="en-US" dirty="0" smtClean="0"/>
            </a:br>
            <a:r>
              <a:rPr lang="en-US" dirty="0" smtClean="0"/>
              <a:t>Week 2 @school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89130"/>
            <a:ext cx="6400800" cy="2579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5782552"/>
            <a:ext cx="6400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G.R.E.A.T</a:t>
            </a:r>
            <a:endParaRPr lang="en-A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0812" y="3077394"/>
            <a:ext cx="6235700" cy="1021275"/>
          </a:xfrm>
          <a:prstGeom prst="rect">
            <a:avLst/>
          </a:prstGeom>
        </p:spPr>
      </p:pic>
      <p:pic>
        <p:nvPicPr>
          <p:cNvPr id="10" name="Picture 9" descr="Screen Shot 2016-01-31 at 10.4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0350" y="2876257"/>
            <a:ext cx="6235700" cy="1021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443" y="4299703"/>
            <a:ext cx="621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</a:t>
            </a:r>
            <a:endParaRPr lang="en-US" b="1" dirty="0">
              <a:latin typeface="Chalkboard"/>
              <a:cs typeface="Chalkboard"/>
            </a:endParaRPr>
          </a:p>
        </p:txBody>
      </p:sp>
      <p:pic>
        <p:nvPicPr>
          <p:cNvPr id="5" name="Picture 4" descr="Desktop Micah 6-8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96" y="1937917"/>
            <a:ext cx="3744671" cy="343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4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6-02-01 at 11.44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3" b="8253"/>
          <a:stretch>
            <a:fillRect/>
          </a:stretch>
        </p:blipFill>
        <p:spPr>
          <a:xfrm>
            <a:off x="457200" y="510668"/>
            <a:ext cx="8229600" cy="5615496"/>
          </a:xfrm>
        </p:spPr>
      </p:pic>
    </p:spTree>
    <p:extLst>
      <p:ext uri="{BB962C8B-B14F-4D97-AF65-F5344CB8AC3E}">
        <p14:creationId xmlns:p14="http://schemas.microsoft.com/office/powerpoint/2010/main" val="278169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Chalkboard</vt:lpstr>
      <vt:lpstr>Wingdings</vt:lpstr>
      <vt:lpstr>Office Theme</vt:lpstr>
      <vt:lpstr>MICAH 6:8</vt:lpstr>
      <vt:lpstr>MICAH 6:8</vt:lpstr>
      <vt:lpstr>MICAH 6:8  Week 2 @school</vt:lpstr>
      <vt:lpstr>MICAH 6:8  Week 2 @school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MICAH 6:8</dc:title>
  <dc:creator>Glasshouse Country Christian College</dc:creator>
  <cp:lastModifiedBy>Microsoft Office User</cp:lastModifiedBy>
  <cp:revision>11</cp:revision>
  <dcterms:created xsi:type="dcterms:W3CDTF">2016-01-31T12:40:08Z</dcterms:created>
  <dcterms:modified xsi:type="dcterms:W3CDTF">2016-02-07T22:44:41Z</dcterms:modified>
</cp:coreProperties>
</file>